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57" r:id="rId7"/>
    <p:sldId id="258" r:id="rId8"/>
    <p:sldId id="259" r:id="rId9"/>
    <p:sldId id="260" r:id="rId10"/>
    <p:sldId id="263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92CC3-8430-41D8-9EEE-C60D8AFBA46C}" type="datetimeFigureOut">
              <a:rPr lang="ru-RU" smtClean="0"/>
              <a:pPr/>
              <a:t>13.05.2019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7091-6129-4976-95F2-F847B80CF9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весна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396536" cy="6858000"/>
          </a:xfrm>
          <a:prstGeom prst="rect">
            <a:avLst/>
          </a:prstGeom>
        </p:spPr>
      </p:pic>
      <p:pic>
        <p:nvPicPr>
          <p:cNvPr id="5" name="Неизвестен - пение птиц в лесу...умиротворение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ол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60648"/>
            <a:ext cx="5472608" cy="6597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зайка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39752" y="0"/>
            <a:ext cx="4968552" cy="6525344"/>
          </a:xfrm>
        </p:spPr>
      </p:pic>
      <p:pic>
        <p:nvPicPr>
          <p:cNvPr id="3" name="67 Уроки 131-133 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4892"/>
            <a:ext cx="3672408" cy="275091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62" y="528868"/>
            <a:ext cx="3600400" cy="29669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51149"/>
            <a:ext cx="3816424" cy="30182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68541"/>
            <a:ext cx="3447822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063611" cy="36332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2656"/>
            <a:ext cx="3744416" cy="3773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41" y="3847352"/>
            <a:ext cx="4640814" cy="282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679572" cy="41373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4864"/>
            <a:ext cx="5321187" cy="42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1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7" y="1600200"/>
            <a:ext cx="5681125" cy="4525963"/>
          </a:xfrm>
        </p:spPr>
      </p:pic>
    </p:spTree>
    <p:extLst>
      <p:ext uri="{BB962C8B-B14F-4D97-AF65-F5344CB8AC3E}">
        <p14:creationId xmlns:p14="http://schemas.microsoft.com/office/powerpoint/2010/main" val="8019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олнышко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260648"/>
            <a:ext cx="8424936" cy="6336704"/>
          </a:xfrm>
        </p:spPr>
      </p:pic>
      <p:pic>
        <p:nvPicPr>
          <p:cNvPr id="5" name="74.Ур. 169-170 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тучка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180528" y="0"/>
            <a:ext cx="9505056" cy="6858000"/>
          </a:xfrm>
        </p:spPr>
      </p:pic>
      <p:pic>
        <p:nvPicPr>
          <p:cNvPr id="3" name="50.uaryn uaryn plus - uaryn uaryn pl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ишка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7848872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лисич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8064895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14438</TotalTime>
  <Words>0</Words>
  <Application>Microsoft Office PowerPoint</Application>
  <PresentationFormat>Экран (4:3)</PresentationFormat>
  <Paragraphs>0</Paragraphs>
  <Slides>11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</dc:creator>
  <cp:lastModifiedBy>САБИ</cp:lastModifiedBy>
  <cp:revision>14</cp:revision>
  <dcterms:created xsi:type="dcterms:W3CDTF">2019-03-27T07:27:22Z</dcterms:created>
  <dcterms:modified xsi:type="dcterms:W3CDTF">2019-05-16T07:18:40Z</dcterms:modified>
</cp:coreProperties>
</file>